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8" r:id="rId7"/>
    <p:sldId id="267"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794B60-1954-4052-915C-DB2A8997AFCC}" v="3" dt="2024-04-24T14:35:15.6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8" d="100"/>
          <a:sy n="58" d="100"/>
        </p:scale>
        <p:origin x="964" y="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kar Sridhar" userId="3715844728f9d8be" providerId="LiveId" clId="{F1794B60-1954-4052-915C-DB2A8997AFCC}"/>
    <pc:docChg chg="custSel modSld">
      <pc:chgData name="Sankar Sridhar" userId="3715844728f9d8be" providerId="LiveId" clId="{F1794B60-1954-4052-915C-DB2A8997AFCC}" dt="2024-04-24T14:35:15.665" v="40"/>
      <pc:docMkLst>
        <pc:docMk/>
      </pc:docMkLst>
      <pc:sldChg chg="modSp mod">
        <pc:chgData name="Sankar Sridhar" userId="3715844728f9d8be" providerId="LiveId" clId="{F1794B60-1954-4052-915C-DB2A8997AFCC}" dt="2024-04-24T14:29:08.265" v="24" actId="20577"/>
        <pc:sldMkLst>
          <pc:docMk/>
          <pc:sldMk cId="953325580" sldId="256"/>
        </pc:sldMkLst>
        <pc:spChg chg="mod">
          <ac:chgData name="Sankar Sridhar" userId="3715844728f9d8be" providerId="LiveId" clId="{F1794B60-1954-4052-915C-DB2A8997AFCC}" dt="2024-04-24T14:29:08.265" v="24" actId="20577"/>
          <ac:spMkLst>
            <pc:docMk/>
            <pc:sldMk cId="953325580" sldId="256"/>
            <ac:spMk id="4" creationId="{00000000-0000-0000-0000-000000000000}"/>
          </ac:spMkLst>
        </pc:spChg>
      </pc:sldChg>
      <pc:sldChg chg="modSp mod">
        <pc:chgData name="Sankar Sridhar" userId="3715844728f9d8be" providerId="LiveId" clId="{F1794B60-1954-4052-915C-DB2A8997AFCC}" dt="2024-04-24T14:30:28.633" v="27"/>
        <pc:sldMkLst>
          <pc:docMk/>
          <pc:sldMk cId="1186421160" sldId="262"/>
        </pc:sldMkLst>
        <pc:spChg chg="mod">
          <ac:chgData name="Sankar Sridhar" userId="3715844728f9d8be" providerId="LiveId" clId="{F1794B60-1954-4052-915C-DB2A8997AFCC}" dt="2024-04-24T14:30:28.633" v="27"/>
          <ac:spMkLst>
            <pc:docMk/>
            <pc:sldMk cId="1186421160" sldId="262"/>
            <ac:spMk id="2" creationId="{20AFC8C9-8FD9-74F2-C846-9CC014FD84DC}"/>
          </ac:spMkLst>
        </pc:spChg>
      </pc:sldChg>
      <pc:sldChg chg="modSp mod">
        <pc:chgData name="Sankar Sridhar" userId="3715844728f9d8be" providerId="LiveId" clId="{F1794B60-1954-4052-915C-DB2A8997AFCC}" dt="2024-04-24T14:31:14.963" v="29" actId="123"/>
        <pc:sldMkLst>
          <pc:docMk/>
          <pc:sldMk cId="1186421160" sldId="263"/>
        </pc:sldMkLst>
        <pc:spChg chg="mod">
          <ac:chgData name="Sankar Sridhar" userId="3715844728f9d8be" providerId="LiveId" clId="{F1794B60-1954-4052-915C-DB2A8997AFCC}" dt="2024-04-24T14:31:14.963" v="29" actId="123"/>
          <ac:spMkLst>
            <pc:docMk/>
            <pc:sldMk cId="1186421160" sldId="263"/>
            <ac:spMk id="2" creationId="{9C9EBF06-4F45-5094-81BE-1FB56CE813A9}"/>
          </ac:spMkLst>
        </pc:spChg>
      </pc:sldChg>
      <pc:sldChg chg="modSp mod">
        <pc:chgData name="Sankar Sridhar" userId="3715844728f9d8be" providerId="LiveId" clId="{F1794B60-1954-4052-915C-DB2A8997AFCC}" dt="2024-04-24T14:29:31.744" v="26"/>
        <pc:sldMkLst>
          <pc:docMk/>
          <pc:sldMk cId="2397446779" sldId="267"/>
        </pc:sldMkLst>
        <pc:spChg chg="mod">
          <ac:chgData name="Sankar Sridhar" userId="3715844728f9d8be" providerId="LiveId" clId="{F1794B60-1954-4052-915C-DB2A8997AFCC}" dt="2024-04-24T14:29:31.744" v="26"/>
          <ac:spMkLst>
            <pc:docMk/>
            <pc:sldMk cId="2397446779" sldId="267"/>
            <ac:spMk id="6" creationId="{274BA4BA-49EB-73A8-5C58-6DF5FBCEC6A5}"/>
          </ac:spMkLst>
        </pc:spChg>
      </pc:sldChg>
      <pc:sldChg chg="addSp delSp modSp mod delAnim modAnim">
        <pc:chgData name="Sankar Sridhar" userId="3715844728f9d8be" providerId="LiveId" clId="{F1794B60-1954-4052-915C-DB2A8997AFCC}" dt="2024-04-24T14:35:15.665" v="40"/>
        <pc:sldMkLst>
          <pc:docMk/>
          <pc:sldMk cId="1552721582" sldId="268"/>
        </pc:sldMkLst>
        <pc:picChg chg="del">
          <ac:chgData name="Sankar Sridhar" userId="3715844728f9d8be" providerId="LiveId" clId="{F1794B60-1954-4052-915C-DB2A8997AFCC}" dt="2024-04-24T14:29:23.431" v="25" actId="478"/>
          <ac:picMkLst>
            <pc:docMk/>
            <pc:sldMk cId="1552721582" sldId="268"/>
            <ac:picMk id="2" creationId="{2CFDA0E9-41FC-B663-9031-93AEDDAB7A38}"/>
          </ac:picMkLst>
        </pc:picChg>
        <pc:picChg chg="add mod">
          <ac:chgData name="Sankar Sridhar" userId="3715844728f9d8be" providerId="LiveId" clId="{F1794B60-1954-4052-915C-DB2A8997AFCC}" dt="2024-04-24T14:35:10.500" v="39" actId="1076"/>
          <ac:picMkLst>
            <pc:docMk/>
            <pc:sldMk cId="1552721582" sldId="268"/>
            <ac:picMk id="3" creationId="{D23332F3-41C2-CEB1-028F-6C81D5E8C10E}"/>
          </ac:picMkLst>
        </pc:picChg>
      </pc:sldChg>
      <pc:sldChg chg="modSp mod">
        <pc:chgData name="Sankar Sridhar" userId="3715844728f9d8be" providerId="LiveId" clId="{F1794B60-1954-4052-915C-DB2A8997AFCC}" dt="2024-04-24T14:32:07.066" v="30"/>
        <pc:sldMkLst>
          <pc:docMk/>
          <pc:sldMk cId="470481446" sldId="269"/>
        </pc:sldMkLst>
        <pc:spChg chg="mod">
          <ac:chgData name="Sankar Sridhar" userId="3715844728f9d8be" providerId="LiveId" clId="{F1794B60-1954-4052-915C-DB2A8997AFCC}" dt="2024-04-24T14:32:07.066" v="30"/>
          <ac:spMkLst>
            <pc:docMk/>
            <pc:sldMk cId="470481446" sldId="269"/>
            <ac:spMk id="2" creationId="{3B57DD04-5B84-F438-8E80-ACD094A9DCA5}"/>
          </ac:spMkLst>
        </pc:spChg>
      </pc:sldChg>
      <pc:sldChg chg="modSp mod">
        <pc:chgData name="Sankar Sridhar" userId="3715844728f9d8be" providerId="LiveId" clId="{F1794B60-1954-4052-915C-DB2A8997AFCC}" dt="2024-04-24T14:32:51.291" v="34" actId="123"/>
        <pc:sldMkLst>
          <pc:docMk/>
          <pc:sldMk cId="3176443889" sldId="270"/>
        </pc:sldMkLst>
        <pc:spChg chg="mod">
          <ac:chgData name="Sankar Sridhar" userId="3715844728f9d8be" providerId="LiveId" clId="{F1794B60-1954-4052-915C-DB2A8997AFCC}" dt="2024-04-24T14:32:51.291" v="34" actId="123"/>
          <ac:spMkLst>
            <pc:docMk/>
            <pc:sldMk cId="3176443889" sldId="270"/>
            <ac:spMk id="3" creationId="{B8D7D9AD-6A7A-817A-F5C1-D3EC94DF482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4/24/2024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4/24/2024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4/24/2024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4/24/2024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4/24/2024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4/24/2024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4/24/2024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4/24/2024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4/24/2024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4/24/2024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4/24/2024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4/24/2024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7" y="1821635"/>
            <a:ext cx="10062425" cy="977778"/>
          </a:xfrm>
        </p:spPr>
        <p:txBody>
          <a:bodyPr/>
          <a:lstStyle/>
          <a:p>
            <a:r>
              <a:rPr lang="en-US" sz="4400" b="1" dirty="0">
                <a:solidFill>
                  <a:schemeClr val="accent1"/>
                </a:solidFill>
                <a:latin typeface="Arial" panose="020B0604020202020204" pitchFamily="34" charset="0"/>
                <a:cs typeface="Arial" panose="020B0604020202020204" pitchFamily="34" charset="0"/>
              </a:rPr>
              <a:t>HEART DISEASE PREDICTION</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252865"/>
            <a:ext cx="9039066" cy="70788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 A </a:t>
            </a:r>
            <a:r>
              <a:rPr lang="en-US" sz="2000" b="1" dirty="0" err="1">
                <a:solidFill>
                  <a:schemeClr val="accent1">
                    <a:lumMod val="75000"/>
                  </a:schemeClr>
                </a:solidFill>
                <a:latin typeface="Arial"/>
                <a:cs typeface="Arial"/>
              </a:rPr>
              <a:t>A</a:t>
            </a:r>
            <a:r>
              <a:rPr lang="en-US" sz="2000" b="1" dirty="0">
                <a:solidFill>
                  <a:schemeClr val="accent1">
                    <a:lumMod val="75000"/>
                  </a:schemeClr>
                </a:solidFill>
                <a:latin typeface="Arial"/>
                <a:cs typeface="Arial"/>
              </a:rPr>
              <a:t> </a:t>
            </a:r>
            <a:r>
              <a:rPr lang="en-US" sz="2000" b="1" dirty="0" err="1">
                <a:solidFill>
                  <a:schemeClr val="accent1">
                    <a:lumMod val="75000"/>
                  </a:schemeClr>
                </a:solidFill>
                <a:latin typeface="Arial"/>
                <a:cs typeface="Arial"/>
              </a:rPr>
              <a:t>Aadhithya</a:t>
            </a:r>
            <a:r>
              <a:rPr lang="en-US" sz="2000" b="1" dirty="0">
                <a:solidFill>
                  <a:schemeClr val="accent1">
                    <a:lumMod val="75000"/>
                  </a:schemeClr>
                </a:solidFill>
                <a:latin typeface="Arial"/>
                <a:cs typeface="Arial"/>
              </a:rPr>
              <a:t> – au810021214001</a:t>
            </a:r>
          </a:p>
        </p:txBody>
      </p:sp>
      <p:sp>
        <p:nvSpPr>
          <p:cNvPr id="5" name="TextBox 4"/>
          <p:cNvSpPr txBox="1"/>
          <p:nvPr/>
        </p:nvSpPr>
        <p:spPr>
          <a:xfrm>
            <a:off x="1723871"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err="1">
                <a:solidFill>
                  <a:srgbClr val="2F5496"/>
                </a:solidFill>
                <a:latin typeface="Arial"/>
                <a:ea typeface="Arial"/>
                <a:cs typeface="Arial"/>
                <a:sym typeface="Arial"/>
              </a:rPr>
              <a:t>Ramar</a:t>
            </a:r>
            <a:r>
              <a:rPr lang="en-US" sz="2000" b="1" dirty="0">
                <a:solidFill>
                  <a:srgbClr val="2F5496"/>
                </a:solidFill>
                <a:latin typeface="Arial"/>
                <a:ea typeface="Arial"/>
                <a:cs typeface="Arial"/>
                <a:sym typeface="Arial"/>
              </a:rPr>
              <a:t> Bose Sr. AI Master Trainer </a:t>
            </a:r>
            <a:endParaRPr lang="en-US" sz="2000" b="1" dirty="0">
              <a:solidFill>
                <a:schemeClr val="accent1">
                  <a:lumMod val="75000"/>
                </a:schemeClr>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link,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a:t>
            </a:r>
          </a:p>
          <a:p>
            <a:pPr marL="342900" lvl="0" indent="-342900" algn="l" rtl="0">
              <a:lnSpc>
                <a:spcPct val="150000"/>
              </a:lnSpc>
              <a:spcBef>
                <a:spcPts val="100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video recorded link (</a:t>
            </a:r>
            <a:r>
              <a:rPr lang="en-US" sz="2800" dirty="0" err="1">
                <a:latin typeface="Times New Roman"/>
                <a:ea typeface="Times New Roman"/>
                <a:cs typeface="Times New Roman"/>
                <a:sym typeface="Times New Roman"/>
              </a:rPr>
              <a:t>youtube</a:t>
            </a:r>
            <a:r>
              <a:rPr lang="en-US" sz="2800" dirty="0">
                <a:latin typeface="Times New Roman"/>
                <a:ea typeface="Times New Roman"/>
                <a:cs typeface="Times New Roman"/>
                <a:sym typeface="Times New Roman"/>
              </a:rPr>
              <a:t>/</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a:t>
            </a:r>
          </a:p>
          <a:p>
            <a:pPr marL="342900" lvl="0" indent="-342900" algn="l" rtl="0">
              <a:lnSpc>
                <a:spcPct val="150000"/>
              </a:lnSpc>
              <a:spcBef>
                <a:spcPts val="100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PPT &amp; Report </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link,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 </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20AFC8C9-8FD9-74F2-C846-9CC014FD84DC}"/>
              </a:ext>
            </a:extLst>
          </p:cNvPr>
          <p:cNvSpPr>
            <a:spLocks noGrp="1" noChangeArrowheads="1"/>
          </p:cNvSpPr>
          <p:nvPr>
            <p:ph type="subTitle" idx="1"/>
          </p:nvPr>
        </p:nvSpPr>
        <p:spPr bwMode="auto">
          <a:xfrm>
            <a:off x="454565" y="2048543"/>
            <a:ext cx="10926608"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objective of this research is to assess the overall risk of heart disease through the application of Logistic Regression and Machine Learning techniques. As per the World Health Organization (WHO), approximately eighty percent of cardiovascular disease (CVD) fatalities are attributed to heart attacks. Recognizing individuals susceptible to CVD is pivotal for initiating preventive measures and providing timely treatments.</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9C9EBF06-4F45-5094-81BE-1FB56CE813A9}"/>
              </a:ext>
            </a:extLst>
          </p:cNvPr>
          <p:cNvSpPr>
            <a:spLocks noGrp="1" noChangeArrowheads="1"/>
          </p:cNvSpPr>
          <p:nvPr>
            <p:ph type="subTitle" idx="1"/>
          </p:nvPr>
        </p:nvSpPr>
        <p:spPr bwMode="auto">
          <a:xfrm>
            <a:off x="499531" y="1816509"/>
            <a:ext cx="11192938"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Logistic Regression model provided in Google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Colab</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Heart Disease Prediction encompasses data preprocessing, feature selection, and model building stages. Leveraging this Logistic Regression model for myocardial infarction (MI), it becomes feasible to evaluate an individual's likelihood of developing cardiovascular disease. Such a model offers healthcare professionals the means to pinpoint high-risk individuals, enabling them to deploy tailored treatments and lifestyle interventions aimed at mitigating the adverse outcomes associated with cardiovascular disease.</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Data Preprocessing:</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The dataset undergoes preprocessing steps such as handling missing values, encoding categorical variables, and scaling numerical features.</a:t>
            </a:r>
          </a:p>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Feature Selection:</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Relevant features are selected based on their significance in predicting CVD risk, using techniques such as correlation analysis and feature importance ranking.</a:t>
            </a:r>
          </a:p>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Model Development:</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A Logistic Regression model is trained using the preprocessed dataset. The model learns to classify individuals into two classes: those at risk of developing CVD and those not at risk.</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au810021214001---Aadhithya_Heart Disease Prediction.ipynb at main · Aadhithya41_au810021214001---Aadhithya - Google Chrome 2024-04-24 20-04-07">
            <a:hlinkClick r:id="" action="ppaction://media"/>
            <a:extLst>
              <a:ext uri="{FF2B5EF4-FFF2-40B4-BE49-F238E27FC236}">
                <a16:creationId xmlns:a16="http://schemas.microsoft.com/office/drawing/2014/main" id="{D23332F3-41C2-CEB1-028F-6C81D5E8C10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28266" y="1786537"/>
            <a:ext cx="8245528" cy="4328902"/>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65397" y="2804420"/>
            <a:ext cx="11152682" cy="4365598"/>
          </a:xfrm>
        </p:spPr>
        <p:txBody>
          <a:bodyPr>
            <a:normAutofit/>
          </a:bodyPr>
          <a:lstStyle/>
          <a:p>
            <a:r>
              <a:rPr lang="en-US" sz="2600" dirty="0">
                <a:latin typeface="Arial" panose="020B0604020202020204" pitchFamily="34" charset="0"/>
                <a:cs typeface="Arial" panose="020B0604020202020204" pitchFamily="34" charset="0"/>
              </a:rPr>
              <a:t>https://github.com/Aadhithya41/au810021214001---Aadhithya.git</a:t>
            </a: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3B57DD04-5B84-F438-8E80-ACD094A9DCA5}"/>
              </a:ext>
            </a:extLst>
          </p:cNvPr>
          <p:cNvSpPr>
            <a:spLocks noGrp="1" noChangeArrowheads="1"/>
          </p:cNvSpPr>
          <p:nvPr>
            <p:ph type="subTitle" idx="1"/>
          </p:nvPr>
        </p:nvSpPr>
        <p:spPr bwMode="auto">
          <a:xfrm>
            <a:off x="720935" y="1939103"/>
            <a:ext cx="10660189"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Utilizing Logistic Regression for forecasting the risk of heart disease offers valuable insights into discerning individuals predisposed to cardiovascular disease (CVD), potentially averting adverse health consequences. Logistic Regression effectively models the likelihood of CVD occurrence, incorporating various risk factors, thus facilitating timely interventions and targeted healthcare strategies. These results underscore the significance of proactive healthcare measures, including lifestyle modifications, routine screenings, and personalized treatments, in mitigating CVD risk factors and enhancing patient outcomes. </a:t>
            </a:r>
            <a:b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Rectangle 1">
            <a:extLst>
              <a:ext uri="{FF2B5EF4-FFF2-40B4-BE49-F238E27FC236}">
                <a16:creationId xmlns:a16="http://schemas.microsoft.com/office/drawing/2014/main" id="{B8D7D9AD-6A7A-817A-F5C1-D3EC94DF482B}"/>
              </a:ext>
            </a:extLst>
          </p:cNvPr>
          <p:cNvSpPr>
            <a:spLocks noGrp="1" noChangeArrowheads="1"/>
          </p:cNvSpPr>
          <p:nvPr>
            <p:ph type="subTitle" idx="1"/>
          </p:nvPr>
        </p:nvSpPr>
        <p:spPr bwMode="auto">
          <a:xfrm>
            <a:off x="525200" y="1752492"/>
            <a:ext cx="10849138"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800" dirty="0">
                <a:latin typeface="Times New Roman" panose="02020603050405020304" pitchFamily="18" charset="0"/>
                <a:cs typeface="Times New Roman" panose="02020603050405020304" pitchFamily="18" charset="0"/>
              </a:rPr>
              <a:t>The outlook for heart disease prediction using Logistic Regression appears optimistic. By integrating additional risk factors and advanced machine learning methods, there is potential for the creation of more sophisticated prediction models, enhancing accuracy and dependability in identifying individuals susceptible to cardiovascular disease (CVD). Moreover, the evolution of personalized medicine is expected to revolutionize the management of heart disease, offering tailored interventions and treatments to optimize patient care.</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TotalTime>
  <Words>604</Words>
  <Application>Microsoft Office PowerPoint</Application>
  <PresentationFormat>Widescreen</PresentationFormat>
  <Paragraphs>46</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HEART DISEASE PREDICTION</vt:lpstr>
      <vt:lpstr>OUTLINE</vt:lpstr>
      <vt:lpstr>Problem Statement</vt:lpstr>
      <vt:lpstr>Proposed Solution</vt:lpstr>
      <vt:lpstr>Algorithm &amp; Deployment</vt:lpstr>
      <vt:lpstr>Project Demo(Recorded Video)</vt:lpstr>
      <vt:lpstr>GitHub Link</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Sankar Sridhar</cp:lastModifiedBy>
  <cp:revision>84</cp:revision>
  <dcterms:created xsi:type="dcterms:W3CDTF">2021-04-26T07:43:48Z</dcterms:created>
  <dcterms:modified xsi:type="dcterms:W3CDTF">2024-04-24T14:35:17Z</dcterms:modified>
</cp:coreProperties>
</file>